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8" r:id="rId3"/>
    <p:sldId id="257" r:id="rId4"/>
    <p:sldId id="299" r:id="rId5"/>
    <p:sldId id="259" r:id="rId6"/>
    <p:sldId id="260" r:id="rId7"/>
    <p:sldId id="261" r:id="rId8"/>
    <p:sldId id="297" r:id="rId9"/>
    <p:sldId id="262" r:id="rId10"/>
    <p:sldId id="300" r:id="rId11"/>
    <p:sldId id="296" r:id="rId12"/>
    <p:sldId id="301" r:id="rId13"/>
    <p:sldId id="295" r:id="rId14"/>
    <p:sldId id="310" r:id="rId15"/>
    <p:sldId id="264" r:id="rId16"/>
    <p:sldId id="269" r:id="rId17"/>
    <p:sldId id="272" r:id="rId18"/>
    <p:sldId id="273" r:id="rId19"/>
    <p:sldId id="294" r:id="rId20"/>
    <p:sldId id="304" r:id="rId21"/>
    <p:sldId id="275" r:id="rId22"/>
    <p:sldId id="309" r:id="rId23"/>
    <p:sldId id="276" r:id="rId24"/>
    <p:sldId id="305" r:id="rId25"/>
    <p:sldId id="279" r:id="rId26"/>
    <p:sldId id="302" r:id="rId27"/>
    <p:sldId id="281" r:id="rId28"/>
    <p:sldId id="282" r:id="rId29"/>
    <p:sldId id="308" r:id="rId30"/>
    <p:sldId id="284" r:id="rId31"/>
    <p:sldId id="286" r:id="rId32"/>
    <p:sldId id="287" r:id="rId33"/>
    <p:sldId id="290" r:id="rId34"/>
    <p:sldId id="291" r:id="rId35"/>
    <p:sldId id="307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4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7" autoAdjust="0"/>
  </p:normalViewPr>
  <p:slideViewPr>
    <p:cSldViewPr>
      <p:cViewPr>
        <p:scale>
          <a:sx n="94" d="100"/>
          <a:sy n="94" d="100"/>
        </p:scale>
        <p:origin x="-1272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advClick="0" advTm="3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300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300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3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300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300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300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3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 advTm="3000"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оза\Desktop\фото 75 лет\#праздники #открытки #девятоемая #деньпобеды #победа #ветераны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924944"/>
            <a:ext cx="7917504" cy="201622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/>
            </a:r>
            <a:br>
              <a:rPr lang="ru-RU" dirty="0" smtClean="0">
                <a:solidFill>
                  <a:srgbClr val="00B0F0"/>
                </a:solidFill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517232"/>
            <a:ext cx="7854696" cy="1752600"/>
          </a:xfrm>
        </p:spPr>
        <p:txBody>
          <a:bodyPr/>
          <a:lstStyle/>
          <a:p>
            <a:pPr algn="l"/>
            <a:endParaRPr lang="ru-RU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244464"/>
            <a:ext cx="4788024" cy="73866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Муниципальное бюджетное дошкольное образовательное </a:t>
            </a:r>
            <a:r>
              <a:rPr lang="ru-RU" sz="1400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учреждение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"Детский сад " №83г.Казань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324528" cy="6931757"/>
          </a:xfrm>
          <a:prstGeom prst="rect">
            <a:avLst/>
          </a:prstGeom>
          <a:noFill/>
        </p:spPr>
      </p:pic>
      <p:pic>
        <p:nvPicPr>
          <p:cNvPr id="10242" name="Picture 2" descr="C:\Users\Роза\Desktop\фото 75 лет\IMG-20200428-WA012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-1251520"/>
            <a:ext cx="5184576" cy="943304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237312"/>
            <a:ext cx="1779654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75 лет </a:t>
            </a:r>
            <a:r>
              <a:rPr lang="ru-RU" sz="1600" dirty="0" smtClean="0"/>
              <a:t>победы</a:t>
            </a:r>
          </a:p>
        </p:txBody>
      </p:sp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858000"/>
          </a:xfrm>
        </p:spPr>
        <p:txBody>
          <a:bodyPr>
            <a:noAutofit/>
          </a:bodyPr>
          <a:lstStyle/>
          <a:p>
            <a:pPr lvl="0" algn="ctr"/>
            <a:endParaRPr lang="ru-RU" sz="3200" dirty="0" smtClean="0">
              <a:solidFill>
                <a:srgbClr val="00B0F0"/>
              </a:solidFill>
            </a:endParaRPr>
          </a:p>
        </p:txBody>
      </p:sp>
      <p:pic>
        <p:nvPicPr>
          <p:cNvPr id="2050" name="Picture 2" descr="C:\Users\Роза\Desktop\фото 75 лет\IMG-20200428-WA01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7173416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Роза\Desktop\фото 75 лет\IMG-20200428-WA013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-243408"/>
            <a:ext cx="5256584" cy="82089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Роза\Desktop\фото 75 лет\IMG-20200428-WA01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324528" cy="6931757"/>
          </a:xfrm>
          <a:prstGeom prst="rect">
            <a:avLst/>
          </a:prstGeom>
          <a:noFill/>
        </p:spPr>
      </p:pic>
      <p:pic>
        <p:nvPicPr>
          <p:cNvPr id="4098" name="Picture 2" descr="C:\Users\Роза\Desktop\фото 75 лет\IMG-20200428-WA012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Роза\Desktop\фото 75 лет\IMG-20200428-WA01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8" name="Picture 2" descr="C:\Users\Роза\Desktop\фото 75 лет\IMG-20200428-WA012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0"/>
            <a:ext cx="5256584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Роза\Desktop\фото 75 лет\IMG-20200428-WA01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Роза\Desktop\фото 75 лет\IMG-20200428-WA01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-1179512"/>
            <a:ext cx="5544616" cy="9001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Роза\Desktop\фото 75 лет\IMG-20200429-WA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Роза\Desktop\фото 75 лет\IMG-20200428-WA013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0"/>
            <a:ext cx="5040560" cy="717341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C:\Users\Роза\Desktop\фото 75 лет\IMG-20200504-WA00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2" name="Picture 2" descr="C:\Users\Роза\Desktop\фото 75 лет\IMG-20200428-WA01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7950" y="0"/>
            <a:ext cx="9504363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324528" cy="6931757"/>
          </a:xfrm>
          <a:prstGeom prst="rect">
            <a:avLst/>
          </a:prstGeom>
          <a:noFill/>
        </p:spPr>
      </p:pic>
      <p:pic>
        <p:nvPicPr>
          <p:cNvPr id="7170" name="Picture 2" descr="C:\Users\Роза\Desktop\фото 75 лет\IMG-20200428-WA012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Роза\Desktop\фото 75 лет\IMG-20200428-WA012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0"/>
            <a:ext cx="5328592" cy="753345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Роза\Desktop\фото 75 лет\IMG-20200428-WA01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Роза\Desktop\фото 75 лет\IMG-20200428-WA013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-171400"/>
            <a:ext cx="5256584" cy="83529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C:\Users\Роза\Desktop\фото 75 лет\IMG-20200505-WA001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-531440"/>
            <a:ext cx="5184575" cy="770485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C:\Users\Роза\Desktop\фото 75 лет\IMG-20200503-WA00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Роза\Desktop\фото 75 лет\IMG-20200428-WA014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0"/>
            <a:ext cx="6408712" cy="710140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Users\Роза\Desktop\фото 75 лет\IMG-20200501-WA006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-2259632"/>
            <a:ext cx="5400600" cy="911763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Роза\Desktop\фото 75 лет\IMG-20200429-WA0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Роза\Desktop\фото 75 лет\IMG-20200429-WA001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0"/>
            <a:ext cx="5472608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2530" name="Picture 2" descr="C:\Users\Роза\Desktop\фото 75 лет\IMG-20200429-WA00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-89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 descr="C:\Users\Роза\Desktop\фото 75 лет\IMG-20200428-WA012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"/>
            <a:ext cx="5544616" cy="691247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Роза\Desktop\фото 75 лет\IMG-20200429-WA00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0"/>
            <a:ext cx="54006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Роза\Desktop\фото 75 лет\IMG-20200430-WA004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0"/>
            <a:ext cx="5328592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Users\Роза\Desktop\фото 75 лет\IMG-20200502-WA0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Роза\Desktop\фото 75 лет\IMG-20200501-WA009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-315416"/>
            <a:ext cx="5472608" cy="717341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C:\Users\Роза\Desktop\фото 75 лет\IMG-20200502-WA002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C:\Users\Роза\Desktop\фото 75 лет\IMG-20200502-WA002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-1251520"/>
            <a:ext cx="5256583" cy="83529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C:\Users\Роза\Desktop\фото 75 лет\IMG-20200504-WA00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Роза\Downloads\Небо-и-в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93175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9" name="Picture 3" descr="C:\Users\Роза\Desktop\фото 75 лет\IMG-20200505-WA0015 —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-963488"/>
            <a:ext cx="5112567" cy="828092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Роза\Desktop\фото 75 лет\IMG-20200429-WA0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223</TotalTime>
  <Words>14</Words>
  <Application>Microsoft Office PowerPoint</Application>
  <PresentationFormat>Экран (4:3)</PresentationFormat>
  <Paragraphs>8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Открытая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 по теме «Волшебница – вода»</dc:title>
  <dc:creator>Роза</dc:creator>
  <cp:lastModifiedBy>диана</cp:lastModifiedBy>
  <cp:revision>26</cp:revision>
  <dcterms:created xsi:type="dcterms:W3CDTF">2019-12-15T19:09:32Z</dcterms:created>
  <dcterms:modified xsi:type="dcterms:W3CDTF">2020-05-07T07:46:22Z</dcterms:modified>
</cp:coreProperties>
</file>